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  <p:sldId id="259" r:id="rId5"/>
    <p:sldId id="261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253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9A3F214A-6B0B-4EA7-A7DA-2457FD316BB7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2092637A-F5F3-4B67-90EC-6EDEE0894E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F214A-6B0B-4EA7-A7DA-2457FD316BB7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2637A-F5F3-4B67-90EC-6EDEE0894E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F214A-6B0B-4EA7-A7DA-2457FD316BB7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2637A-F5F3-4B67-90EC-6EDEE0894E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9A3F214A-6B0B-4EA7-A7DA-2457FD316BB7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2637A-F5F3-4B67-90EC-6EDEE0894E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9A3F214A-6B0B-4EA7-A7DA-2457FD316BB7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2092637A-F5F3-4B67-90EC-6EDEE0894E5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A3F214A-6B0B-4EA7-A7DA-2457FD316BB7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2092637A-F5F3-4B67-90EC-6EDEE0894E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9A3F214A-6B0B-4EA7-A7DA-2457FD316BB7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2092637A-F5F3-4B67-90EC-6EDEE0894E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F214A-6B0B-4EA7-A7DA-2457FD316BB7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2637A-F5F3-4B67-90EC-6EDEE0894E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A3F214A-6B0B-4EA7-A7DA-2457FD316BB7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2092637A-F5F3-4B67-90EC-6EDEE0894E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9A3F214A-6B0B-4EA7-A7DA-2457FD316BB7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2092637A-F5F3-4B67-90EC-6EDEE0894E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9A3F214A-6B0B-4EA7-A7DA-2457FD316BB7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2092637A-F5F3-4B67-90EC-6EDEE0894E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9A3F214A-6B0B-4EA7-A7DA-2457FD316BB7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2092637A-F5F3-4B67-90EC-6EDEE0894E5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C00000"/>
                </a:solidFill>
              </a:rPr>
              <a:t>Места славы нашей станицы</a:t>
            </a:r>
            <a:endParaRPr lang="ru-RU" sz="6000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algn="l"/>
            <a:r>
              <a:rPr lang="ru-RU" dirty="0" smtClean="0"/>
              <a:t>                                   </a:t>
            </a:r>
            <a:endParaRPr lang="ru-RU" dirty="0" smtClean="0"/>
          </a:p>
          <a:p>
            <a:pPr algn="l"/>
            <a:r>
              <a:rPr lang="ru-RU" smtClean="0"/>
              <a:t> </a:t>
            </a:r>
            <a:r>
              <a:rPr lang="ru-RU" smtClean="0"/>
              <a:t>                                  </a:t>
            </a:r>
            <a:r>
              <a:rPr lang="ru-RU" smtClean="0"/>
              <a:t>  </a:t>
            </a:r>
            <a:r>
              <a:rPr lang="ru-RU" smtClean="0"/>
              <a:t>Составила </a:t>
            </a:r>
            <a:r>
              <a:rPr lang="ru-RU" smtClean="0"/>
              <a:t>:</a:t>
            </a:r>
            <a:endParaRPr lang="ru-RU" dirty="0" smtClean="0"/>
          </a:p>
          <a:p>
            <a:pPr algn="l"/>
            <a:r>
              <a:rPr lang="ru-RU" dirty="0" smtClean="0"/>
              <a:t>                                     Редькина Л.В</a:t>
            </a:r>
          </a:p>
          <a:p>
            <a:pPr algn="l"/>
            <a:r>
              <a:rPr lang="ru-RU" dirty="0" smtClean="0"/>
              <a:t>                                     Воспитатель первой</a:t>
            </a:r>
          </a:p>
          <a:p>
            <a:pPr algn="l"/>
            <a:r>
              <a:rPr lang="ru-RU" dirty="0" smtClean="0"/>
              <a:t>                   квалификационной категории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Вечный огонь и обелиск Славы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CAM0007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78745" y="1722438"/>
            <a:ext cx="3395510" cy="4525962"/>
          </a:xfrm>
        </p:spPr>
      </p:pic>
      <p:pic>
        <p:nvPicPr>
          <p:cNvPr id="6" name="Содержимое 5" descr="CAM00079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969745" y="1722438"/>
            <a:ext cx="3395510" cy="4525962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Памятник неизвестному солдату</a:t>
            </a:r>
            <a:endParaRPr lang="ru-RU" dirty="0"/>
          </a:p>
        </p:txBody>
      </p:sp>
      <p:pic>
        <p:nvPicPr>
          <p:cNvPr id="4" name="Содержимое 3" descr="CAM0009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56163" y="1882775"/>
            <a:ext cx="4031673" cy="4572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Памятник герою Советского Союза </a:t>
            </a:r>
            <a:r>
              <a:rPr lang="ru-RU" dirty="0" err="1" smtClean="0"/>
              <a:t>Покрышкину</a:t>
            </a:r>
            <a:r>
              <a:rPr lang="ru-RU" dirty="0" smtClean="0"/>
              <a:t> А.И.</a:t>
            </a:r>
            <a:endParaRPr lang="ru-RU" dirty="0"/>
          </a:p>
        </p:txBody>
      </p:sp>
      <p:pic>
        <p:nvPicPr>
          <p:cNvPr id="4" name="Содержимое 3" descr="DSC0779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9885" y="1882775"/>
            <a:ext cx="2664229" cy="457200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Памятник Герою Советского Союза </a:t>
            </a:r>
            <a:r>
              <a:rPr lang="ru-RU" dirty="0" err="1" smtClean="0"/>
              <a:t>Покрышкину</a:t>
            </a:r>
            <a:r>
              <a:rPr lang="ru-RU" dirty="0" smtClean="0"/>
              <a:t> А.И.</a:t>
            </a:r>
            <a:endParaRPr lang="ru-RU" dirty="0"/>
          </a:p>
        </p:txBody>
      </p:sp>
      <p:pic>
        <p:nvPicPr>
          <p:cNvPr id="4" name="Содержимое 3" descr="DSC_045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43000" y="1882775"/>
            <a:ext cx="6858000" cy="45720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Памятник Самолет</a:t>
            </a:r>
            <a:endParaRPr lang="ru-RU" dirty="0"/>
          </a:p>
        </p:txBody>
      </p:sp>
      <p:pic>
        <p:nvPicPr>
          <p:cNvPr id="4" name="Содержимое 3" descr="am_kalininskaya_mig-17_1_12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500" y="1882775"/>
            <a:ext cx="3429000" cy="4572000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31</TotalTime>
  <Words>41</Words>
  <Application>Microsoft Office PowerPoint</Application>
  <PresentationFormat>Экран (4:3)</PresentationFormat>
  <Paragraphs>11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Яркая</vt:lpstr>
      <vt:lpstr>Места славы нашей станицы</vt:lpstr>
      <vt:lpstr>Вечный огонь и обелиск Славы</vt:lpstr>
      <vt:lpstr>Памятник неизвестному солдату</vt:lpstr>
      <vt:lpstr>Памятник герою Советского Союза Покрышкину А.И.</vt:lpstr>
      <vt:lpstr>Памятник Герою Советского Союза Покрышкину А.И.</vt:lpstr>
      <vt:lpstr>Памятник Самолет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Места славы нашей станицы</dc:title>
  <dc:creator>ДОМАШНИЙ</dc:creator>
  <cp:lastModifiedBy>ДОМАШНИЙ</cp:lastModifiedBy>
  <cp:revision>9</cp:revision>
  <dcterms:created xsi:type="dcterms:W3CDTF">2015-03-07T14:58:42Z</dcterms:created>
  <dcterms:modified xsi:type="dcterms:W3CDTF">2015-03-23T06:41:06Z</dcterms:modified>
</cp:coreProperties>
</file>